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inyurl.com/8ymj9mt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atnogs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SatNOGS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Jonathan Brandenburg</a:t>
            </a:r>
          </a:p>
          <a:p>
            <a:r>
              <a:rPr lang="en-US" dirty="0" smtClean="0"/>
              <a:t>2015-11-21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38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SatNOGS?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SatNOGS is an open source ground station and network, optimized for modularity, built from readily available and affordable tools and resources.</a:t>
            </a:r>
            <a:r>
              <a:rPr lang="en-US" baseline="30000" dirty="0" smtClean="0"/>
              <a:t>1</a:t>
            </a:r>
          </a:p>
          <a:p>
            <a:r>
              <a:rPr lang="en-US" dirty="0" smtClean="0"/>
              <a:t>What does that mean? The SatNOGS team wants to create a global network to receive satellite transmissions.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37629" y="1347557"/>
            <a:ext cx="5924857" cy="444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38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SatNOGS?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Ground Station</a:t>
            </a:r>
          </a:p>
          <a:p>
            <a:pPr lvl="1"/>
            <a:r>
              <a:rPr lang="en-US" dirty="0" smtClean="0"/>
              <a:t>Hardware and software for an antenna rotator</a:t>
            </a:r>
          </a:p>
          <a:p>
            <a:pPr lvl="2"/>
            <a:r>
              <a:rPr lang="en-US" dirty="0" smtClean="0"/>
              <a:t>3D printed parts</a:t>
            </a:r>
          </a:p>
          <a:p>
            <a:pPr lvl="2"/>
            <a:r>
              <a:rPr lang="en-US" dirty="0" smtClean="0"/>
              <a:t>Arduino controller</a:t>
            </a:r>
          </a:p>
          <a:p>
            <a:pPr lvl="1"/>
            <a:r>
              <a:rPr lang="en-US" dirty="0" smtClean="0"/>
              <a:t>Several antenna designs</a:t>
            </a:r>
          </a:p>
          <a:p>
            <a:pPr lvl="1"/>
            <a:r>
              <a:rPr lang="en-US" dirty="0" smtClean="0"/>
              <a:t>Software-defined radio using a Raspberry Pi or </a:t>
            </a:r>
            <a:r>
              <a:rPr lang="en-US" dirty="0" err="1" smtClean="0"/>
              <a:t>BeagleBone</a:t>
            </a:r>
            <a:r>
              <a:rPr lang="en-US" dirty="0" smtClean="0"/>
              <a:t> Black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799" y="1319128"/>
            <a:ext cx="5958781" cy="447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24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SatNOGS?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SatNOGS Network</a:t>
            </a:r>
          </a:p>
          <a:p>
            <a:pPr lvl="1"/>
            <a:r>
              <a:rPr lang="en-US" dirty="0" smtClean="0"/>
              <a:t>Database of satellites</a:t>
            </a:r>
          </a:p>
          <a:p>
            <a:pPr lvl="1"/>
            <a:r>
              <a:rPr lang="en-US" dirty="0" smtClean="0"/>
              <a:t>Scheduling and dispatch system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64027" y="3624649"/>
            <a:ext cx="7185670" cy="3142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977" y="389144"/>
            <a:ext cx="6749375" cy="281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01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3D printed parts</a:t>
            </a:r>
          </a:p>
          <a:p>
            <a:pPr lvl="1"/>
            <a:r>
              <a:rPr lang="en-US" dirty="0" smtClean="0"/>
              <a:t>A few flaws in the models</a:t>
            </a:r>
          </a:p>
          <a:p>
            <a:r>
              <a:rPr lang="en-US" dirty="0" smtClean="0"/>
              <a:t>2 circuit boards</a:t>
            </a:r>
          </a:p>
          <a:p>
            <a:r>
              <a:rPr lang="en-US" dirty="0" smtClean="0"/>
              <a:t>A few electronic components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tepper motors, stepper drivers</a:t>
            </a:r>
          </a:p>
          <a:p>
            <a:pPr lvl="1"/>
            <a:r>
              <a:rPr lang="en-US" dirty="0" smtClean="0"/>
              <a:t>Optical interrupters</a:t>
            </a:r>
            <a:r>
              <a:rPr lang="en-US" dirty="0"/>
              <a:t>, </a:t>
            </a:r>
            <a:r>
              <a:rPr lang="en-US" dirty="0" smtClean="0"/>
              <a:t>power </a:t>
            </a:r>
            <a:r>
              <a:rPr lang="en-US" dirty="0"/>
              <a:t>supply</a:t>
            </a:r>
            <a:endParaRPr lang="en-US" dirty="0" smtClean="0"/>
          </a:p>
          <a:p>
            <a:pPr lvl="1"/>
            <a:r>
              <a:rPr lang="en-US" dirty="0" smtClean="0"/>
              <a:t>Capacitors, pins, screw terminals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hardware</a:t>
            </a:r>
          </a:p>
          <a:p>
            <a:pPr lvl="1"/>
            <a:r>
              <a:rPr lang="en-US" dirty="0" smtClean="0"/>
              <a:t>Bearings, shaft collars</a:t>
            </a:r>
          </a:p>
          <a:p>
            <a:pPr lvl="1"/>
            <a:r>
              <a:rPr lang="en-US" dirty="0" smtClean="0"/>
              <a:t>Various screws, washers, nuts</a:t>
            </a:r>
          </a:p>
          <a:p>
            <a:r>
              <a:rPr lang="en-US" dirty="0" smtClean="0"/>
              <a:t>Antenna mast</a:t>
            </a:r>
          </a:p>
          <a:p>
            <a:r>
              <a:rPr lang="en-US" dirty="0" smtClean="0"/>
              <a:t>Custom acrylic case</a:t>
            </a:r>
          </a:p>
          <a:p>
            <a:r>
              <a:rPr lang="en-US" dirty="0" smtClean="0"/>
              <a:t>Arduino and software</a:t>
            </a:r>
          </a:p>
          <a:p>
            <a:r>
              <a:rPr lang="en-US" dirty="0" smtClean="0"/>
              <a:t>Raspberry Pi and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67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Both Yagi and Helical</a:t>
            </a:r>
          </a:p>
          <a:p>
            <a:pPr lvl="1"/>
            <a:r>
              <a:rPr lang="en-US" dirty="0" smtClean="0"/>
              <a:t>I’m most interested in the helical!</a:t>
            </a:r>
          </a:p>
          <a:p>
            <a:r>
              <a:rPr lang="en-US" dirty="0" smtClean="0"/>
              <a:t>A few parts</a:t>
            </a:r>
          </a:p>
          <a:p>
            <a:pPr lvl="1"/>
            <a:r>
              <a:rPr lang="en-US" dirty="0" smtClean="0"/>
              <a:t>3D printed parts, fiberglass rod</a:t>
            </a:r>
          </a:p>
          <a:p>
            <a:pPr lvl="1"/>
            <a:r>
              <a:rPr lang="en-US" dirty="0" smtClean="0"/>
              <a:t>Galvanized steel wire</a:t>
            </a:r>
          </a:p>
          <a:p>
            <a:pPr lvl="1"/>
            <a:r>
              <a:rPr lang="en-US" dirty="0" smtClean="0"/>
              <a:t>Brass sheet, galvanized steel grid</a:t>
            </a:r>
          </a:p>
          <a:p>
            <a:pPr lvl="1"/>
            <a:r>
              <a:rPr lang="en-US" dirty="0" smtClean="0"/>
              <a:t>RF connector, a little hardware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It can be customized!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tinyurl.com/8ymj9mt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532" y="3188043"/>
            <a:ext cx="3514942" cy="34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02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8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Raspberry Pi?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30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https://satnogs.org</a:t>
            </a:r>
            <a:r>
              <a:rPr lang="en-US" dirty="0" smtClean="0"/>
              <a:t>, 2015-11-03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96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78</TotalTime>
  <Words>211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Tw Cen MT</vt:lpstr>
      <vt:lpstr>Circuit</vt:lpstr>
      <vt:lpstr>SatNOGS</vt:lpstr>
      <vt:lpstr>What is SatNOGS?</vt:lpstr>
      <vt:lpstr>What Is SatNOGS?</vt:lpstr>
      <vt:lpstr>What is SatNOGS?</vt:lpstr>
      <vt:lpstr>Rotator</vt:lpstr>
      <vt:lpstr>Antenna</vt:lpstr>
      <vt:lpstr>Demonstration</vt:lpstr>
      <vt:lpstr>What about the Raspberry Pi?</vt:lpstr>
      <vt:lpstr>Image Credits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SatNOGS</dc:title>
  <dc:creator>Jonathan Brandenburg</dc:creator>
  <cp:lastModifiedBy>Jonathan Brandenburg</cp:lastModifiedBy>
  <cp:revision>11</cp:revision>
  <dcterms:created xsi:type="dcterms:W3CDTF">2015-11-03T16:23:21Z</dcterms:created>
  <dcterms:modified xsi:type="dcterms:W3CDTF">2015-11-18T21:27:29Z</dcterms:modified>
</cp:coreProperties>
</file>